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fdf8a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fdf8a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Мои паттерны…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патттерны…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 sz="3600">
                <a:solidFill>
                  <a:schemeClr val="dk1"/>
                </a:solidFill>
              </a:rPr>
              <a:t>Паттерн №1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Service Layer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Інкапсулює логіку зовнішніх даних всього додатку у сервісі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Зазначає набір доступних операцій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І контролює їх виконання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0400" y="3090125"/>
            <a:ext cx="3039000" cy="2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19" y="1956744"/>
            <a:ext cx="2755125" cy="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3450" y="745425"/>
            <a:ext cx="3195800" cy="4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Паттерн №2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8" name="Google Shape;9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9" name="Google Shape;99;p16"/>
            <p:cNvPicPr preferRelativeResize="0"/>
            <p:nvPr/>
          </p:nvPicPr>
          <p:blipFill rotWithShape="1">
            <a:blip r:embed="rId4">
              <a:alphaModFix/>
            </a:blip>
            <a:srcRect b="10011" l="9243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5"/>
                </a:solidFill>
              </a:rPr>
              <a:t>Сінглтон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b="0" lang="en" sz="2400"/>
              <a:t>В моєму додатку, вся взаємодія с апі проходить через єдиний екземпляр воркеру app.service, та створення нових його екземплярів не передбачене</a:t>
            </a:r>
            <a:endParaRPr b="0"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rPr b="0" lang="en" sz="2400"/>
              <a:t>Що э трошки грубою реалізацією Сінглтона</a:t>
            </a:r>
            <a:endParaRPr b="0" sz="2400"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8" name="Google Shape;108;p17"/>
            <p:cNvPicPr preferRelativeResize="0"/>
            <p:nvPr/>
          </p:nvPicPr>
          <p:blipFill rotWithShape="1">
            <a:blip r:embed="rId4">
              <a:alphaModFix/>
            </a:blip>
            <a:srcRect b="10011" l="9243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10" name="Google Shape;1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7825" y="3246425"/>
            <a:ext cx="2727574" cy="17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400">
                <a:solidFill>
                  <a:schemeClr val="dk2"/>
                </a:solidFill>
              </a:rPr>
              <a:t>Паттерн №3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8" name="Google Shape;11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9" name="Google Shape;119;p18"/>
            <p:cNvPicPr preferRelativeResize="0"/>
            <p:nvPr/>
          </p:nvPicPr>
          <p:blipFill rotWithShape="1">
            <a:blip r:embed="rId5">
              <a:alphaModFix/>
            </a:blip>
            <a:srcRect b="10011" l="9243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6" name="Google Shape;126;p19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Wrapper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Обертає переданий компонент у свій контекст, іноді дані, та функціонал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Дає можливість додавати до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Базового компонента різний необхідний функціонал, в залежності від ситуації, що економить код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025" y="3570150"/>
            <a:ext cx="3771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75" y="981700"/>
            <a:ext cx="1828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00" y="82150"/>
            <a:ext cx="302418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438" y="152400"/>
            <a:ext cx="45833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